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87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Ισοσκελές τρίγωνο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5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EF568F1A-633F-4569-8884-7B77C9B60E00}" type="datetimeFigureOut">
              <a:rPr lang="el-GR"/>
              <a:pPr>
                <a:defRPr/>
              </a:pPr>
              <a:t>1/12/2017</a:t>
            </a:fld>
            <a:endParaRPr lang="el-GR"/>
          </a:p>
        </p:txBody>
      </p:sp>
      <p:sp>
        <p:nvSpPr>
          <p:cNvPr id="6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91FFDD-2AB5-4329-9AC6-5392F5D30AE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6990-C62D-4FAC-B708-3E050A1D827B}" type="datetimeFigureOut">
              <a:rPr lang="el-GR"/>
              <a:pPr>
                <a:defRPr/>
              </a:pPr>
              <a:t>1/12/2017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F2AC-2371-4634-BF02-64A0E27A55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0A050-BB00-4E6D-87DC-EE65D0BFCBCA}" type="datetimeFigureOut">
              <a:rPr lang="el-GR"/>
              <a:pPr>
                <a:defRPr/>
              </a:pPr>
              <a:t>1/12/2017</a:t>
            </a:fld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AA819-94AB-48D6-AC07-6E9647D78EC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3785C-1D2A-46BF-8552-BBECFFF0B5E5}" type="datetimeFigureOut">
              <a:rPr lang="el-GR"/>
              <a:pPr>
                <a:defRPr/>
              </a:pPr>
              <a:t>1/12/2017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72815-4704-4FF6-AD26-76B628F56BD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 τρίγωνο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- Ισοσκελές τρίγωνο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10 - Ευθεία γραμμή σύνδεσης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9 - Ευθεία γραμμή σύνδεσης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F99C-E618-4D1A-AA0E-98EA2913FF06}" type="datetimeFigureOut">
              <a:rPr lang="el-GR"/>
              <a:pPr>
                <a:defRPr/>
              </a:pPr>
              <a:t>1/12/2017</a:t>
            </a:fld>
            <a:endParaRPr lang="el-GR"/>
          </a:p>
        </p:txBody>
      </p:sp>
      <p:sp>
        <p:nvSpPr>
          <p:cNvPr id="9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8FEA-963D-4C60-86CC-C3E83724AE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DC5E2-677C-4887-9E8B-44F33B949318}" type="datetimeFigureOut">
              <a:rPr lang="el-GR"/>
              <a:pPr>
                <a:defRPr/>
              </a:pPr>
              <a:t>1/12/2017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8CB8-D24D-4D86-97C8-4360396BB4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9BBBD-71E1-4316-A5E3-E3F30A859B7C}" type="datetimeFigureOut">
              <a:rPr lang="el-GR"/>
              <a:pPr>
                <a:defRPr/>
              </a:pPr>
              <a:t>1/12/2017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4B6A8612-1C21-4663-BC9A-B8098345C0D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304E9-55F8-485A-8766-3A1B8110CE20}" type="datetimeFigureOut">
              <a:rPr lang="el-GR"/>
              <a:pPr>
                <a:defRPr/>
              </a:pPr>
              <a:t>1/12/2017</a:t>
            </a:fld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E9F2F-B40C-4684-AB2E-56B507C74D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19A2A-EE64-43A6-9051-3202B419E50C}" type="datetimeFigureOut">
              <a:rPr lang="el-GR"/>
              <a:pPr>
                <a:defRPr/>
              </a:pPr>
              <a:t>1/12/2017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4CD4B-12CD-4D23-B4D9-F2ADD74B98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2A27E12-FA57-4D07-914E-3F5614FB3341}" type="datetimeFigureOut">
              <a:rPr lang="el-GR"/>
              <a:pPr>
                <a:defRPr/>
              </a:pPr>
              <a:t>1/12/2017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3C3E38D-9311-417E-A792-30697CA307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BF6B65C-D673-4CD9-8A37-3C84174A7828}" type="datetimeFigureOut">
              <a:rPr lang="el-GR"/>
              <a:pPr>
                <a:defRPr/>
              </a:pPr>
              <a:t>1/12/2017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A6909CCF-B275-4996-8E4D-DCC039B3C8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0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A8BC48-7958-491B-BDDE-5283D7CC3F9D}" type="datetimeFigureOut">
              <a:rPr lang="el-GR"/>
              <a:pPr>
                <a:defRPr/>
              </a:pPr>
              <a:t>1/12/2017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B8E29-780F-4359-A990-D2AE99CE87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1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E9D17F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E9D17F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DCCEA0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London\&#928;&#945;&#961;&#959;&#965;&#963;&#943;&#945;&#963;&#951;\London1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Teaching through art activities</a:t>
            </a:r>
            <a:endParaRPr lang="el-G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London 30/10/2017 – 03/11/2017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Μετά φωτογράφηση</a:t>
            </a:r>
            <a:endParaRPr lang="el-G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4 - Θέση περιεχομένου" descr="24085234_10210725558440783_453236993_o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722438"/>
            <a:ext cx="3929063" cy="4525962"/>
          </a:xfrm>
        </p:spPr>
      </p:pic>
      <p:pic>
        <p:nvPicPr>
          <p:cNvPr id="6" name="5 - Θέση περιεχομένου" descr="24008297_10210725561080849_1081361289_o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14500"/>
            <a:ext cx="4495800" cy="4857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l-GR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… και το τελικό αποτέλεσμα</a:t>
            </a:r>
            <a:endParaRPr lang="el-GR" sz="48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355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el-GR" smtClean="0"/>
          </a:p>
        </p:txBody>
      </p:sp>
      <p:pic>
        <p:nvPicPr>
          <p:cNvPr id="23556" name="London1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16113"/>
            <a:ext cx="81343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Η ζωγραφική στη διδασκαλία</a:t>
            </a:r>
            <a:endParaRPr lang="el-G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4 - Θέση περιεχομένου" descr="23758501_1407812992649310_1083408909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571625"/>
            <a:ext cx="4281487" cy="4643438"/>
          </a:xfrm>
        </p:spPr>
      </p:pic>
      <p:pic>
        <p:nvPicPr>
          <p:cNvPr id="6" name="5 - Θέση περιεχομένου" descr="23772242_1407812502649359_1842361799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43063"/>
            <a:ext cx="44958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Περιγράψτε και ζωγραφίστε</a:t>
            </a:r>
            <a:endParaRPr lang="el-G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4 - Θέση περιεχομένου" descr="23782236_1407812019316074_534007478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643063"/>
            <a:ext cx="4352925" cy="4357687"/>
          </a:xfrm>
        </p:spPr>
      </p:pic>
      <p:pic>
        <p:nvPicPr>
          <p:cNvPr id="6" name="5 - Θέση περιεχομένου" descr="24019956_1502875996414471_1959083922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43063"/>
            <a:ext cx="4495800" cy="44291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Και μια έξτρα διδασκαλία γι τον σχολικό εκφοβισμό</a:t>
            </a:r>
            <a:endParaRPr lang="el-G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6626" name="3 - Θέση περιεχομένου" descr="23772470_1407813182649291_1767338414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0" y="1882775"/>
            <a:ext cx="8128000" cy="4572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Πήραμε τα πτυχία μας!!!!</a:t>
            </a:r>
            <a:endParaRPr lang="el-G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3 - Θέση περιεχομένου" descr="24115285_10210725595681714_196642774_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357313"/>
            <a:ext cx="9001125" cy="50974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Δημιουργική σκέψη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Παρακολουθώντας διάλεξη </a:t>
            </a:r>
            <a:r>
              <a:rPr lang="en-US" dirty="0" smtClean="0"/>
              <a:t>TEDX</a:t>
            </a:r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Ομαδική εργασία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l-GR" dirty="0"/>
          </a:p>
        </p:txBody>
      </p:sp>
      <p:pic>
        <p:nvPicPr>
          <p:cNvPr id="9" name="8 - Θέση περιεχομένου" descr="23805430_1407816062649003_800689129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0"/>
            <a:ext cx="5357812" cy="3308350"/>
          </a:xfrm>
        </p:spPr>
      </p:pic>
      <p:pic>
        <p:nvPicPr>
          <p:cNvPr id="10" name="9 - Θέση περιεχομένου" descr="23772421_1407815999315676_987968278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2214563" y="3427413"/>
            <a:ext cx="6643687" cy="3017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/>
              <a:t>Φωτογραφία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Άσκηση στο πάρκο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l-GR" dirty="0" smtClean="0"/>
              <a:t>Συνεργασία Ελλάδα – Σλοβακία</a:t>
            </a:r>
          </a:p>
        </p:txBody>
      </p:sp>
      <p:pic>
        <p:nvPicPr>
          <p:cNvPr id="7" name="6 - Θέση περιεχομένου" descr="23772132_1407814545982488_1838473031_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768600" y="290513"/>
            <a:ext cx="5365750" cy="3017837"/>
          </a:xfrm>
        </p:spPr>
      </p:pic>
      <p:pic>
        <p:nvPicPr>
          <p:cNvPr id="8" name="7 - Θέση περιεχομένου" descr="23772078_1407814939315782_291877586_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2768600" y="3427413"/>
            <a:ext cx="5365750" cy="3017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l-GR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Ομαδικές Δημιουργίες</a:t>
            </a:r>
            <a:r>
              <a:rPr lang="en-US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5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Calm</a:t>
            </a:r>
            <a:endParaRPr lang="el-GR" sz="54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3 - Θέση περιεχομένου" descr="23772249_1407814852649124_1996754968_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785938"/>
            <a:ext cx="8072437" cy="50720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Heart</a:t>
            </a:r>
            <a:endParaRPr lang="el-GR" sz="8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" name="3 - Θέση περιεχομένου" descr="23782237_1407814815982461_1763045069_n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0" y="1882775"/>
            <a:ext cx="835025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n-US" sz="8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wow</a:t>
            </a:r>
            <a:endParaRPr lang="el-GR" sz="80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8434" name="3 - Θέση περιεχομένου" descr="24093841_10210725556960746_936362270_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1857375"/>
            <a:ext cx="3563937" cy="2446338"/>
          </a:xfrm>
        </p:spPr>
      </p:pic>
      <p:pic>
        <p:nvPicPr>
          <p:cNvPr id="18435" name="Picture 2" descr="C:\Users\ΕΛΕΝΗ\Desktop\Λονδίνο\Σεμινάριο\24008209_10210725723604912_556140843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-12715875"/>
            <a:ext cx="30765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5 - Εικόνα" descr="24115473_10210725533280154_2107042911_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38"/>
            <a:ext cx="27860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6 - Εικόνα" descr="24008209_10210725723604912_556140843_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88" y="2000250"/>
            <a:ext cx="307181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Drama</a:t>
            </a:r>
            <a:endParaRPr lang="el-GR" sz="6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4 - Θέση περιεχομένου" descr="23140427_1391470117616931_1009780435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500188"/>
            <a:ext cx="4038600" cy="2271712"/>
          </a:xfrm>
        </p:spPr>
      </p:pic>
      <p:pic>
        <p:nvPicPr>
          <p:cNvPr id="6" name="5 - Θέση περιεχομένου" descr="23758484_1407814022649207_1021601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3929063"/>
            <a:ext cx="4038600" cy="2271712"/>
          </a:xfrm>
        </p:spPr>
      </p:pic>
      <p:pic>
        <p:nvPicPr>
          <p:cNvPr id="1026" name="Picture 2" descr="C:\Users\ΕΛΕΝΗ\Desktop\Λονδίνο\Σεμινάριο\23758524_1407813849315891_1173635327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214563"/>
            <a:ext cx="4500562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Animation</a:t>
            </a:r>
            <a:endParaRPr lang="el-GR" sz="72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0482" name="4 - Θέση περιεχομένου" descr="23758426_1407813222649287_341436601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714500"/>
            <a:ext cx="4357687" cy="3500438"/>
          </a:xfrm>
        </p:spPr>
      </p:pic>
      <p:pic>
        <p:nvPicPr>
          <p:cNvPr id="20483" name="5 - Θέση περιεχομένου" descr="23772317_1407813302649279_1614064949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1571625"/>
            <a:ext cx="4500562" cy="4357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Πρώτα το σενάριο</a:t>
            </a:r>
            <a:endParaRPr lang="el-G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4 - Θέση περιεχομένου" descr="23781977_1407813435982599_1047215395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25"/>
            <a:ext cx="4495800" cy="3714750"/>
          </a:xfrm>
        </p:spPr>
      </p:pic>
      <p:pic>
        <p:nvPicPr>
          <p:cNvPr id="6" name="5 - Θέση περιεχομένου" descr="23804574_1407813462649263_542882627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143125"/>
            <a:ext cx="4495800" cy="3357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Αποκορύφωμα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162</TotalTime>
  <Words>0</Words>
  <Application>Microsoft Office PowerPoint</Application>
  <PresentationFormat>Προβολή στην οθόνη (4:3)</PresentationFormat>
  <Paragraphs>0</Paragraphs>
  <Slides>15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Πρότυπο σχεδίασης</vt:lpstr>
      </vt:variant>
      <vt:variant>
        <vt:i4>8</vt:i4>
      </vt:variant>
      <vt:variant>
        <vt:lpstr>Τίτλοι διαφανειών</vt:lpstr>
      </vt:variant>
      <vt:variant>
        <vt:i4>15</vt:i4>
      </vt:variant>
    </vt:vector>
  </HeadingPairs>
  <TitlesOfParts>
    <vt:vector size="28" baseType="lpstr">
      <vt:lpstr>Century Gothic</vt:lpstr>
      <vt:lpstr>Arial</vt:lpstr>
      <vt:lpstr>Wingdings 2</vt:lpstr>
      <vt:lpstr>Verdana</vt:lpstr>
      <vt:lpstr>Calibri</vt:lpstr>
      <vt:lpstr>Ζωντάνια</vt:lpstr>
      <vt:lpstr>Ζωντάνια</vt:lpstr>
      <vt:lpstr>Ζωντάνια</vt:lpstr>
      <vt:lpstr>Ζωντάνια</vt:lpstr>
      <vt:lpstr>Ζωντάνια</vt:lpstr>
      <vt:lpstr>Ζωντάνια</vt:lpstr>
      <vt:lpstr>Ζωντάνια</vt:lpstr>
      <vt:lpstr>Ζωντάνια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through art activities</dc:title>
  <dc:creator>ΕΛΕΝΗ</dc:creator>
  <cp:lastModifiedBy>admin</cp:lastModifiedBy>
  <cp:revision>17</cp:revision>
  <dcterms:created xsi:type="dcterms:W3CDTF">2017-11-24T07:18:11Z</dcterms:created>
  <dcterms:modified xsi:type="dcterms:W3CDTF">2017-12-01T07:24:41Z</dcterms:modified>
</cp:coreProperties>
</file>